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10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09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10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түнде үсік 4-6 градус, күндіз 14-16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11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10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11</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үсік 4-6 градус.</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ғ</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21585</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5336</cp:revision>
  <cp:lastPrinted>2021-07-01T03:56:27Z</cp:lastPrinted>
  <dcterms:created xsi:type="dcterms:W3CDTF">2018-03-27T06:03:00Z</dcterms:created>
  <dcterms:modified xsi:type="dcterms:W3CDTF">2025-10-09T07:11:35Z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