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96" d="100"/>
          <a:sy n="96" d="100"/>
        </p:scale>
        <p:origin x="252"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3139808"/>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282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қазан</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10</a:t>
            </a:r>
            <a:r>
              <a:rPr lang="kk-KZ" sz="1200" b="1" dirty="0" smtClean="0">
                <a:solidFill>
                  <a:prstClr val="black"/>
                </a:solidFill>
                <a:latin typeface="Times New Roman" panose="02020603050405020304" pitchFamily="18" charset="0"/>
                <a:cs typeface="Times New Roman" panose="02020603050405020304" pitchFamily="18" charset="0"/>
              </a:rPr>
              <a:t> қазан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09 </a:t>
            </a:r>
            <a:r>
              <a:rPr lang="kk-KZ" altLang="ru-RU" sz="1200" b="1" dirty="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10 қазан 2025 ж. сағ. 20-дейін</a:t>
            </a:r>
          </a:p>
          <a:p>
            <a:pPr lvl="0" algn="just"/>
            <a:r>
              <a:rPr lang="kk-KZ" sz="1200" dirty="0" smtClean="0">
                <a:solidFill>
                  <a:prstClr val="black"/>
                </a:solidFill>
                <a:latin typeface="Times New Roman" panose="02020603050405020304" pitchFamily="18" charset="0"/>
              </a:rPr>
              <a:t>Көшпелі бұлтты</a:t>
            </a:r>
            <a:r>
              <a:rPr lang="kk-KZ" sz="1200" dirty="0">
                <a:solidFill>
                  <a:prstClr val="black"/>
                </a:solidFill>
                <a:latin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Оңтүстік-батыстан </a:t>
            </a:r>
            <a:r>
              <a:rPr lang="kk-KZ" sz="1200" dirty="0" smtClean="0">
                <a:solidFill>
                  <a:prstClr val="black"/>
                </a:solidFill>
                <a:latin typeface="Times New Roman" panose="02020603050405020304" pitchFamily="18" charset="0"/>
              </a:rPr>
              <a:t>жел </a:t>
            </a:r>
            <a:r>
              <a:rPr lang="kk-KZ" sz="1200" dirty="0">
                <a:solidFill>
                  <a:prstClr val="black"/>
                </a:solidFill>
                <a:latin typeface="Times New Roman" panose="02020603050405020304" pitchFamily="18" charset="0"/>
              </a:rPr>
              <a:t>соғады, күші </a:t>
            </a:r>
            <a:r>
              <a:rPr lang="kk-KZ" sz="1200" dirty="0" smtClean="0">
                <a:solidFill>
                  <a:prstClr val="black"/>
                </a:solidFill>
                <a:latin typeface="Times New Roman" panose="02020603050405020304" pitchFamily="18" charset="0"/>
              </a:rPr>
              <a:t>түнде 2-7, күндіз 5-10 </a:t>
            </a:r>
            <a:r>
              <a:rPr lang="kk-KZ" sz="1200" dirty="0">
                <a:solidFill>
                  <a:prstClr val="black"/>
                </a:solidFill>
                <a:latin typeface="Times New Roman" panose="02020603050405020304" pitchFamily="18" charset="0"/>
              </a:rPr>
              <a:t>м/с. Ауа температурасы түнде </a:t>
            </a:r>
            <a:r>
              <a:rPr lang="kk-KZ" sz="1200" dirty="0" smtClean="0">
                <a:solidFill>
                  <a:prstClr val="black"/>
                </a:solidFill>
                <a:latin typeface="Times New Roman" panose="02020603050405020304" pitchFamily="18" charset="0"/>
              </a:rPr>
              <a:t>1-3</a:t>
            </a:r>
            <a:r>
              <a:rPr lang="ru-RU" sz="1200" kern="9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rPr>
              <a:t>күндіз 15-17 градус </a:t>
            </a:r>
            <a:r>
              <a:rPr lang="kk-KZ" sz="1200" dirty="0">
                <a:solidFill>
                  <a:prstClr val="black"/>
                </a:solidFill>
                <a:latin typeface="Times New Roman" panose="02020603050405020304" pitchFamily="18" charset="0"/>
              </a:rPr>
              <a:t>жылы</a:t>
            </a:r>
            <a:r>
              <a:rPr lang="kk-KZ" sz="1200" dirty="0" smtClean="0">
                <a:solidFill>
                  <a:prstClr val="black"/>
                </a:solidFill>
                <a:latin typeface="Times New Roman" panose="02020603050405020304" pitchFamily="18" charset="0"/>
              </a:rPr>
              <a:t>.</a:t>
            </a:r>
          </a:p>
          <a:p>
            <a:pPr lvl="0" algn="just"/>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11 </a:t>
            </a:r>
            <a:r>
              <a:rPr lang="kk-KZ" sz="1200" b="1" dirty="0">
                <a:solidFill>
                  <a:prstClr val="black"/>
                </a:solidFill>
                <a:latin typeface="Times New Roman" panose="02020603050405020304" pitchFamily="18" charset="0"/>
                <a:cs typeface="Times New Roman" panose="02020603050405020304" pitchFamily="18" charset="0"/>
              </a:rPr>
              <a:t>қазан</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10 қазан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11 қазан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жауын-шашынсыз</a:t>
            </a:r>
            <a:r>
              <a:rPr lang="ru-RU"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Оңтүстік-батыстан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күші 3-8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0-2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78834280"/>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0,762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150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0,499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2991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0.598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386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1.931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2.092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2187636834"/>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xmlns="" val="20000"/>
                    </a:ext>
                  </a:extLst>
                </a:gridCol>
              </a:tblGrid>
              <a:tr h="4700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1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09 </a:t>
            </a:r>
            <a:r>
              <a:rPr lang="kk-KZ" sz="1200" b="1" dirty="0">
                <a:solidFill>
                  <a:prstClr val="black"/>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kk-KZ" sz="1200" smtClean="0">
                <a:solidFill>
                  <a:prstClr val="black"/>
                </a:solidFill>
                <a:latin typeface="Times New Roman" panose="02020603050405020304" pitchFamily="18" charset="0"/>
                <a:cs typeface="Times New Roman" panose="02020603050405020304" pitchFamily="18" charset="0"/>
              </a:rPr>
              <a:t>10</a:t>
            </a:r>
            <a:r>
              <a:rPr lang="kk-KZ" sz="120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қазан </a:t>
            </a:r>
            <a:r>
              <a:rPr lang="ru-RU" sz="1200" dirty="0" smtClean="0">
                <a:solidFill>
                  <a:prstClr val="black"/>
                </a:solidFill>
                <a:latin typeface="Times New Roman" panose="02020603050405020304" pitchFamily="18" charset="0"/>
                <a:cs typeface="Times New Roman" panose="02020603050405020304" pitchFamily="18" charset="0"/>
              </a:rPr>
              <a:t>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26138</TotalTime>
  <Words>583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5117</cp:revision>
  <cp:lastPrinted>2021-07-01T07:38:07Z</cp:lastPrinted>
  <dcterms:created xsi:type="dcterms:W3CDTF">2018-03-27T06:03:00Z</dcterms:created>
  <dcterms:modified xsi:type="dcterms:W3CDTF">2025-10-09T06:44:03Z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