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96" y="42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384552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8781800"/>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10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13-15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30912</TotalTime>
  <Words>577</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4073</cp:revision>
  <cp:lastPrinted>2021-07-01T07:38:07Z</cp:lastPrinted>
  <dcterms:created xsi:type="dcterms:W3CDTF">2018-03-27T06:03:00Z</dcterms:created>
  <dcterms:modified xsi:type="dcterms:W3CDTF">2025-10-09T06:18:31Z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