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2" d="100"/>
          <a:sy n="92" d="100"/>
        </p:scale>
        <p:origin x="1474"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603846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025678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10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09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10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9-14 м/с. Ауа температурасы түнде 0-2, күндіз 5-7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11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жауын-шашын. Ш</a:t>
            </a:r>
            <a:r>
              <a:rPr lang="ru-KZ" sz="1100" dirty="0" err="1">
                <a:latin typeface="Times New Roman" panose="02020603050405020304" pitchFamily="18" charset="0"/>
                <a:cs typeface="Times New Roman" panose="02020603050405020304" pitchFamily="18" charset="0"/>
              </a:rPr>
              <a:t>ығыстан</a:t>
            </a:r>
            <a:r>
              <a:rPr lang="ru-KZ"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 </a:t>
            </a:r>
            <a:r>
              <a:rPr lang="ru-KZ"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10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11</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46533</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6885</cp:revision>
  <cp:lastPrinted>2025-07-15T07:11:11Z</cp:lastPrinted>
  <dcterms:created xsi:type="dcterms:W3CDTF">2018-03-27T06:03:00Z</dcterms:created>
  <dcterms:modified xsi:type="dcterms:W3CDTF">2025-10-09T06:12:55Z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