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845" autoAdjust="0"/>
  </p:normalViewPr>
  <p:slideViewPr>
    <p:cSldViewPr showGuides="1">
      <p:cViewPr>
        <p:scale>
          <a:sx n="150" d="100"/>
          <a:sy n="150" d="100"/>
        </p:scale>
        <p:origin x="-1014" y="5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42273588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283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рассеванию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71335658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0,091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2122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0,424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1,018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0,205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0,288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0,327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90801"/>
            <a:ext cx="4759889" cy="195438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/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Облачно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без осадков. Ночью и утром туман. Ветер юго-восточный 9-14 м/с. Температура воздуха ночью 7-9, днем 15-17 тепла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indent="144000" algn="just"/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О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блачно, дождь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. Ночью и утром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туман. Ветер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юго-восточный с переходом на юго-западный 9-14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, порывы 15-20 м/с.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Температура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5-7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Хисуков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34065</TotalTime>
  <Words>605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6241</cp:revision>
  <cp:lastPrinted>2021-07-01T03:56:27Z</cp:lastPrinted>
  <dcterms:created xsi:type="dcterms:W3CDTF">2018-03-27T06:03:00Z</dcterms:created>
  <dcterms:modified xsi:type="dcterms:W3CDTF">2025-10-10T06:32:54Z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