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90" y="5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767536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356216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9-14 м/с. Температура воздуха ночью 13-15, днем 21-23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11-13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28706</TotalTime>
  <Words>583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4025</cp:revision>
  <cp:lastPrinted>2021-10-15T03:50:29Z</cp:lastPrinted>
  <dcterms:created xsi:type="dcterms:W3CDTF">2018-03-27T06:03:00Z</dcterms:created>
  <dcterms:modified xsi:type="dcterms:W3CDTF">2025-10-10T07:02:18Z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