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191300287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октября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1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октября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033075716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8-10,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25-27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1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 октября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октября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М.К.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14251</TotalTime>
  <Words>615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3772</cp:revision>
  <cp:lastPrinted>2021-07-01T03:56:27Z</cp:lastPrinted>
  <dcterms:created xsi:type="dcterms:W3CDTF">2018-03-27T06:03:00Z</dcterms:created>
  <dcterms:modified xsi:type="dcterms:W3CDTF">2025-10-10T06:30:08Z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