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899532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1-3,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21" y="242957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97027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5192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898</cp:revision>
  <cp:lastPrinted>2021-07-01T03:56:27Z</cp:lastPrinted>
  <dcterms:created xsi:type="dcterms:W3CDTF">2024-09-22T07:48:17Z</dcterms:created>
  <dcterms:modified xsi:type="dcterms:W3CDTF">2025-10-10T07:05:23Z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