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39676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4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восточных направлений ночью 3-8, днем 9- 14 м/с. Температура воздуха ночью 0-2, днем 7-9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 (дождь, снег). Ветер северо-восточный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2448" y="2278327"/>
            <a:ext cx="4587875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2621941931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Смагулова С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24808</TotalTime>
  <Words>674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3750</cp:revision>
  <cp:lastPrinted>2021-07-01T07:38:07Z</cp:lastPrinted>
  <dcterms:created xsi:type="dcterms:W3CDTF">2018-03-27T06:03:00Z</dcterms:created>
  <dcterms:modified xsi:type="dcterms:W3CDTF">2025-10-10T08:50:28Z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