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2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81084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небольшие осадки (дождь, снег). 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9-14, днем порывы 15-20 м/с. Температура воздуха ночью 0-2,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снег. Ветер 7-12 м/с. Температура воздуха 1-3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49854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24539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2021-07-01T03:56:27Z</cp:lastPrinted>
  <dcterms:created xsi:type="dcterms:W3CDTF">2018-03-27T06:03:00Z</dcterms:created>
  <dcterms:modified xsi:type="dcterms:W3CDTF">2025-10-10T06:14:03Z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