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96" y="42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701389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78180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1230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11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a:t>
            </a:r>
            <a:r>
              <a:rPr lang="kk-KZ" sz="1100" dirty="0" smtClean="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30931</TotalTime>
  <Words>573</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4075</cp:revision>
  <cp:lastPrinted>2021-07-01T07:38:07Z</cp:lastPrinted>
  <dcterms:created xsi:type="dcterms:W3CDTF">2018-03-27T06:03:00Z</dcterms:created>
  <dcterms:modified xsi:type="dcterms:W3CDTF">2025-10-10T07:01:05Z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