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94996998"/>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283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11</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қазанға</a:t>
            </a:r>
            <a:r>
              <a:rPr lang="kk-KZ" sz="1150" b="1" dirty="0" smtClean="0">
                <a:solidFill>
                  <a:srgbClr val="000000"/>
                </a:solidFill>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10</a:t>
            </a:r>
            <a:r>
              <a:rPr lang="kk-KZ" alt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қазан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11</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қазан</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a:latin typeface="Times New Roman" panose="02020603050405020304" pitchFamily="18" charset="0"/>
                <a:cs typeface="Times New Roman" panose="02020603050405020304" pitchFamily="18" charset="0"/>
              </a:rPr>
              <a:t>Б</a:t>
            </a:r>
            <a:r>
              <a:rPr lang="kk-KZ" sz="1150" dirty="0" smtClean="0">
                <a:latin typeface="Times New Roman" panose="02020603050405020304" pitchFamily="18" charset="0"/>
                <a:cs typeface="Times New Roman" panose="02020603050405020304" pitchFamily="18" charset="0"/>
              </a:rPr>
              <a:t>ұлтты</a:t>
            </a:r>
            <a:r>
              <a:rPr lang="kk-KZ" sz="1150" dirty="0">
                <a:latin typeface="Times New Roman" panose="02020603050405020304" pitchFamily="18" charset="0"/>
                <a:cs typeface="Times New Roman" panose="02020603050405020304" pitchFamily="18" charset="0"/>
              </a:rPr>
              <a:t>, жауын-шашынсыз. Шығыстан жел соғады, күші 5-10, күндіз екпіні 15 м/с. Ауа температурасы түнде 4-6, күндіз 13-15 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12 </a:t>
            </a:r>
            <a:r>
              <a:rPr lang="kk-KZ" sz="1150" b="1" dirty="0" smtClean="0">
                <a:latin typeface="Times New Roman" panose="02020603050405020304" pitchFamily="18" charset="0"/>
                <a:cs typeface="Times New Roman" panose="02020603050405020304" pitchFamily="18" charset="0"/>
              </a:rPr>
              <a:t>қазанға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11 </a:t>
            </a:r>
            <a:r>
              <a:rPr lang="kk-KZ" sz="1150" b="1" dirty="0" smtClean="0">
                <a:latin typeface="Times New Roman" panose="02020603050405020304" pitchFamily="18" charset="0"/>
                <a:cs typeface="Times New Roman" panose="02020603050405020304" pitchFamily="18" charset="0"/>
              </a:rPr>
              <a:t>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12</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a:latin typeface="Times New Roman" panose="02020603050405020304" pitchFamily="18" charset="0"/>
                <a:cs typeface="Times New Roman" panose="02020603050405020304" pitchFamily="18" charset="0"/>
              </a:rPr>
              <a:t>Б</a:t>
            </a:r>
            <a:r>
              <a:rPr lang="kk-KZ" sz="1150" dirty="0" smtClean="0">
                <a:latin typeface="Times New Roman" panose="02020603050405020304" pitchFamily="18" charset="0"/>
                <a:cs typeface="Times New Roman" panose="02020603050405020304" pitchFamily="18" charset="0"/>
              </a:rPr>
              <a:t>ұлтты</a:t>
            </a:r>
            <a:r>
              <a:rPr lang="kk-KZ" sz="1150" dirty="0" smtClean="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аздаған жаңбыр жауады. </a:t>
            </a:r>
            <a:r>
              <a:rPr lang="kk-KZ" sz="1150" dirty="0">
                <a:latin typeface="Times New Roman" panose="02020603050405020304" pitchFamily="18" charset="0"/>
                <a:cs typeface="Times New Roman" panose="02020603050405020304" pitchFamily="18" charset="0"/>
              </a:rPr>
              <a:t>Ш</a:t>
            </a:r>
            <a:r>
              <a:rPr lang="kk-KZ" sz="1150" dirty="0" smtClean="0">
                <a:latin typeface="Times New Roman" panose="02020603050405020304" pitchFamily="18" charset="0"/>
                <a:cs typeface="Times New Roman" panose="02020603050405020304" pitchFamily="18" charset="0"/>
              </a:rPr>
              <a:t>ығыстан </a:t>
            </a:r>
            <a:r>
              <a:rPr lang="kk-KZ" sz="1150" dirty="0" smtClean="0">
                <a:latin typeface="Times New Roman" panose="02020603050405020304" pitchFamily="18" charset="0"/>
                <a:cs typeface="Times New Roman" panose="02020603050405020304" pitchFamily="18" charset="0"/>
              </a:rPr>
              <a:t>жел соғады, күші </a:t>
            </a:r>
            <a:r>
              <a:rPr lang="kk-KZ" sz="1150" dirty="0" smtClean="0">
                <a:latin typeface="Times New Roman" panose="02020603050405020304" pitchFamily="18" charset="0"/>
                <a:cs typeface="Times New Roman" panose="02020603050405020304" pitchFamily="18" charset="0"/>
              </a:rPr>
              <a:t>3-8 </a:t>
            </a:r>
            <a:r>
              <a:rPr lang="kk-KZ" sz="1150" dirty="0" smtClean="0">
                <a:latin typeface="Times New Roman" panose="02020603050405020304" pitchFamily="18" charset="0"/>
                <a:cs typeface="Times New Roman" panose="02020603050405020304" pitchFamily="18" charset="0"/>
              </a:rPr>
              <a:t>м/с</a:t>
            </a:r>
            <a:r>
              <a:rPr lang="kk-KZ" sz="1150" dirty="0">
                <a:latin typeface="Times New Roman" panose="02020603050405020304" pitchFamily="18" charset="0"/>
                <a:cs typeface="Times New Roman" panose="02020603050405020304" pitchFamily="18" charset="0"/>
              </a:rPr>
              <a:t>. Ауа </a:t>
            </a:r>
            <a:r>
              <a:rPr lang="kk-KZ" sz="1150">
                <a:latin typeface="Times New Roman" panose="02020603050405020304" pitchFamily="18" charset="0"/>
                <a:cs typeface="Times New Roman" panose="02020603050405020304" pitchFamily="18" charset="0"/>
              </a:rPr>
              <a:t>температурасы </a:t>
            </a:r>
            <a:r>
              <a:rPr lang="kk-KZ" sz="1150" smtClean="0">
                <a:latin typeface="Times New Roman" panose="02020603050405020304" pitchFamily="18" charset="0"/>
                <a:cs typeface="Times New Roman" panose="02020603050405020304" pitchFamily="18" charset="0"/>
              </a:rPr>
              <a:t>5-7 </a:t>
            </a:r>
            <a:r>
              <a:rPr lang="kk-KZ" sz="1150" dirty="0" smtClean="0">
                <a:latin typeface="Times New Roman" panose="02020603050405020304" pitchFamily="18" charset="0"/>
                <a:cs typeface="Times New Roman" panose="02020603050405020304" pitchFamily="18" charset="0"/>
              </a:rPr>
              <a:t>градус жылы болады</a:t>
            </a:r>
            <a:r>
              <a:rPr lang="kk-KZ" sz="115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82746778"/>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5337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1,067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270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1,348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256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0,639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0,225</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қазандағы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80791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11 </a:t>
            </a:r>
            <a:r>
              <a:rPr lang="kk-KZ" sz="1150" dirty="0" smtClean="0">
                <a:solidFill>
                  <a:schemeClr val="tx1"/>
                </a:solidFill>
                <a:latin typeface="Times New Roman" panose="02020603050405020304" pitchFamily="18" charset="0"/>
                <a:cs typeface="Times New Roman" panose="02020603050405020304" pitchFamily="18" charset="0"/>
              </a:rPr>
              <a:t>қазанда,</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12 </a:t>
            </a:r>
            <a:r>
              <a:rPr lang="kk-KZ" sz="1150" dirty="0" smtClean="0">
                <a:solidFill>
                  <a:schemeClr val="tx1"/>
                </a:solidFill>
                <a:latin typeface="Times New Roman" panose="02020603050405020304" pitchFamily="18" charset="0"/>
                <a:cs typeface="Times New Roman" panose="02020603050405020304" pitchFamily="18" charset="0"/>
              </a:rPr>
              <a:t>қазан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36840</TotalTime>
  <Words>520</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6112</cp:revision>
  <cp:lastPrinted>2021-07-01T07:38:07Z</cp:lastPrinted>
  <dcterms:created xsi:type="dcterms:W3CDTF">2018-03-27T06:03:00Z</dcterms:created>
  <dcterms:modified xsi:type="dcterms:W3CDTF">2025-10-10T09:06:59Z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