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102"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873154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11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аздаған жауын-шашын </a:t>
            </a:r>
            <a:r>
              <a:rPr lang="ru-RU" sz="1300" dirty="0">
                <a:effectLst/>
                <a:latin typeface="Times New Roman" panose="02020603050405020304" pitchFamily="18" charset="0"/>
                <a:ea typeface="Calibri" panose="020F0502020204030204" pitchFamily="34" charset="0"/>
              </a:rPr>
              <a:t>(</a:t>
            </a:r>
            <a:r>
              <a:rPr lang="ru-RU" sz="1300" dirty="0" err="1">
                <a:effectLst/>
                <a:latin typeface="Times New Roman" panose="02020603050405020304" pitchFamily="18" charset="0"/>
                <a:ea typeface="Calibri" panose="020F0502020204030204" pitchFamily="34" charset="0"/>
              </a:rPr>
              <a:t>жа</a:t>
            </a:r>
            <a:r>
              <a:rPr lang="kk-KZ" sz="1300" dirty="0">
                <a:effectLst/>
                <a:latin typeface="Times New Roman" panose="02020603050405020304" pitchFamily="18" charset="0"/>
                <a:ea typeface="Calibri" panose="020F0502020204030204" pitchFamily="34" charset="0"/>
              </a:rPr>
              <a:t>ңбыр, қар</a:t>
            </a:r>
            <a:r>
              <a:rPr lang="ru-RU" sz="1300" dirty="0">
                <a:effectLst/>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күші </a:t>
            </a:r>
            <a:r>
              <a:rPr lang="kk-KZ" sz="1300" dirty="0">
                <a:latin typeface="Times New Roman" panose="02020603050405020304" pitchFamily="18" charset="0"/>
                <a:ea typeface="Calibri" panose="020F0502020204030204" pitchFamily="34" charset="0"/>
              </a:rPr>
              <a:t>9-14, күндіз екпіні 15-20</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0-2, күндіз </a:t>
            </a:r>
            <a:r>
              <a:rPr lang="kk-KZ" sz="1300" dirty="0">
                <a:latin typeface="Times New Roman" panose="02020603050405020304" pitchFamily="18" charset="0"/>
                <a:ea typeface="Calibri" panose="020F0502020204030204" pitchFamily="34" charset="0"/>
              </a:rPr>
              <a:t>4-6</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12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аздаған қар</a:t>
            </a:r>
            <a:r>
              <a:rPr lang="kk-KZ" sz="1300" dirty="0">
                <a:effectLst/>
                <a:latin typeface="Times New Roman" panose="02020603050405020304" pitchFamily="18" charset="0"/>
                <a:ea typeface="Calibri" panose="020F0502020204030204" pitchFamily="34" charset="0"/>
              </a:rPr>
              <a:t>. Жел, күші </a:t>
            </a:r>
            <a:r>
              <a:rPr lang="kk-KZ" sz="1300" dirty="0">
                <a:latin typeface="Times New Roman" panose="02020603050405020304" pitchFamily="18" charset="0"/>
                <a:ea typeface="Calibri" panose="020F0502020204030204" pitchFamily="34" charset="0"/>
              </a:rPr>
              <a:t>7-12</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1-3</a:t>
            </a:r>
            <a:r>
              <a:rPr lang="kk-KZ" sz="1300" dirty="0">
                <a:effectLst/>
                <a:latin typeface="Times New Roman" panose="02020603050405020304" pitchFamily="18" charset="0"/>
                <a:ea typeface="Calibri" panose="020F0502020204030204" pitchFamily="34" charset="0"/>
              </a:rPr>
              <a:t> аяз.</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44937734"/>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19510</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3759</cp:revision>
  <cp:lastPrinted>2021-07-01T07:38:07Z</cp:lastPrinted>
  <dcterms:created xsi:type="dcterms:W3CDTF">2018-03-27T06:03:00Z</dcterms:created>
  <dcterms:modified xsi:type="dcterms:W3CDTF">2025-10-10T06:14:06Z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