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847444905"/>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345257"/>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buNone/>
              <a:defRPr/>
            </a:pPr>
            <a:r>
              <a:rPr lang="" altLang="ru-RU" sz="1200" b="1" dirty="0" smtClean="0">
                <a:latin typeface="Times New Roman" panose="02020603050405020304" pitchFamily="18" charset="0"/>
                <a:cs typeface="Times New Roman" pitchFamily="18" charset="0"/>
              </a:rPr>
              <a:t>10</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kk-KZ"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 жауын-шашынсыз</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Ш</a:t>
            </a:r>
            <a:r>
              <a:rPr lang="kk-KZ" sz="1200" dirty="0" smtClean="0">
                <a:solidFill>
                  <a:prstClr val="black"/>
                </a:solidFill>
                <a:latin typeface="Times New Roman" panose="02020603050405020304" pitchFamily="18" charset="0"/>
                <a:cs typeface="Times New Roman" pitchFamily="18" charset="0"/>
              </a:rPr>
              <a:t>ығыстан жел </a:t>
            </a:r>
            <a:r>
              <a:rPr lang="kk-KZ" sz="1200" dirty="0" smtClean="0">
                <a:solidFill>
                  <a:prstClr val="black"/>
                </a:solidFill>
                <a:latin typeface="Times New Roman" panose="02020603050405020304" pitchFamily="18" charset="0"/>
                <a:cs typeface="Times New Roman" pitchFamily="18" charset="0"/>
              </a:rPr>
              <a:t>соғады, </a:t>
            </a:r>
            <a:r>
              <a:rPr lang="kk-KZ" sz="1200" dirty="0" smtClean="0">
                <a:solidFill>
                  <a:prstClr val="black"/>
                </a:solidFill>
                <a:latin typeface="Times New Roman" panose="02020603050405020304" pitchFamily="18" charset="0"/>
                <a:cs typeface="Times New Roman" pitchFamily="18" charset="0"/>
              </a:rPr>
              <a:t>күші </a:t>
            </a:r>
            <a:r>
              <a:rPr lang="kk-KZ" sz="1200" dirty="0">
                <a:solidFill>
                  <a:prstClr val="black"/>
                </a:solidFill>
                <a:latin typeface="Times New Roman" panose="02020603050405020304" pitchFamily="18" charset="0"/>
                <a:cs typeface="Times New Roman" pitchFamily="18" charset="0"/>
              </a:rPr>
              <a:t>түнде </a:t>
            </a:r>
            <a:r>
              <a:rPr lang="kk-KZ" sz="1200" dirty="0" smtClean="0">
                <a:solidFill>
                  <a:prstClr val="black"/>
                </a:solidFill>
                <a:latin typeface="Times New Roman" panose="02020603050405020304" pitchFamily="18" charset="0"/>
                <a:cs typeface="Times New Roman" pitchFamily="18" charset="0"/>
              </a:rPr>
              <a:t>3-8</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9-14 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күндіз                 7-9 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2</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buNone/>
              <a:defRPr/>
            </a:pPr>
            <a:r>
              <a:rPr lang="kk-KZ"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a:t>
            </a:r>
            <a:r>
              <a:rPr lang="" sz="1200" b="1" dirty="0">
                <a:latin typeface="Times New Roman" panose="02020603050405020304" pitchFamily="18" charset="0"/>
                <a:cs typeface="Times New Roman" pitchFamily="18" charset="0"/>
              </a:rPr>
              <a:t>2</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кей уақыттарда жауын-шашын (жаңбыр, қар). Солтүстік-шығыстан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градус </a:t>
            </a:r>
            <a:r>
              <a:rPr lang="kk-KZ" sz="1200" dirty="0" smtClean="0">
                <a:solidFill>
                  <a:prstClr val="black"/>
                </a:solidFill>
                <a:latin typeface="Times New Roman" panose="02020603050405020304" pitchFamily="18" charset="0"/>
                <a:cs typeface="Times New Roman" pitchFamily="18" charset="0"/>
              </a:rPr>
              <a:t>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397125"/>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b="1" dirty="0" smtClean="0">
                <a:solidFill>
                  <a:schemeClr val="tx1"/>
                </a:solidFill>
                <a:latin typeface="Times New Roman" pitchFamily="18" charset="0"/>
                <a:cs typeface="Times New Roman" pitchFamily="18" charset="0"/>
              </a:rPr>
              <a:t>11 </a:t>
            </a:r>
            <a:r>
              <a:rPr lang="ru-RU" altLang="ru-RU" sz="1200" b="1" dirty="0" err="1" smtClean="0">
                <a:solidFill>
                  <a:schemeClr val="tx1"/>
                </a:solidFill>
                <a:latin typeface="Times New Roman" pitchFamily="18" charset="0"/>
                <a:cs typeface="Times New Roman" pitchFamily="18" charset="0"/>
              </a:rPr>
              <a:t>қазанда</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түнде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м</a:t>
            </a:r>
            <a:r>
              <a:rPr lang="ru-RU" altLang="ru-RU" sz="1200" dirty="0" err="1" smtClean="0">
                <a:solidFill>
                  <a:schemeClr val="tx1"/>
                </a:solidFill>
                <a:latin typeface="Times New Roman" pitchFamily="18" charset="0"/>
                <a:cs typeface="Times New Roman" pitchFamily="18" charset="0"/>
              </a:rPr>
              <a:t>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заттардың</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3564860805"/>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3546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115</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198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/С</a:t>
            </a:r>
            <a:r>
              <a:rPr lang="" altLang="ru-RU" sz="1200" b="1" i="1" dirty="0" smtClean="0">
                <a:solidFill>
                  <a:srgbClr val="000000"/>
                </a:solidFill>
                <a:latin typeface="Times New Roman" panose="02020603050405020304" pitchFamily="18" charset="0"/>
                <a:cs typeface="Times New Roman" panose="02020603050405020304" pitchFamily="18" charset="0"/>
              </a:rPr>
              <a:t>магулова 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23330</TotalTime>
  <Words>539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3678</cp:revision>
  <cp:lastPrinted>2021-07-01T07:38:07Z</cp:lastPrinted>
  <dcterms:created xsi:type="dcterms:W3CDTF">2018-03-27T06:03:00Z</dcterms:created>
  <dcterms:modified xsi:type="dcterms:W3CDTF">2025-10-10T08:50:10Z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