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025806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2-7 м/с. Ауа температурасы түнде 0-2 градус аяз, күндіз 10-12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жаңбыр, 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047483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2862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25019</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4936</cp:revision>
  <cp:lastPrinted>2021-07-01T03:56:27Z</cp:lastPrinted>
  <dcterms:created xsi:type="dcterms:W3CDTF">2018-03-27T06:03:00Z</dcterms:created>
  <dcterms:modified xsi:type="dcterms:W3CDTF">2025-10-10T07:26:11Z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