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9" d="100"/>
          <a:sy n="99" d="100"/>
        </p:scale>
        <p:origin x="-3058" y="-12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492893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10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869501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5"/>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11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10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11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жауын-шашын (жаңбыр, қар). Солтүстік-шығыстан жел соғады, күші 9-14, екпіні 15-20 м/с. Ауа температурасы түнде 1-3 аяз, күндіз 1-3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12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11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12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4-6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11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12</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Анохина И.</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46632</TotalTime>
  <Words>611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6891</cp:revision>
  <cp:lastPrinted>2025-07-15T07:11:11Z</cp:lastPrinted>
  <dcterms:created xsi:type="dcterms:W3CDTF">2018-03-27T06:03:00Z</dcterms:created>
  <dcterms:modified xsi:type="dcterms:W3CDTF">2025-10-10T06:20:24Z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