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6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283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10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10</a:t>
            </a:r>
            <a:r>
              <a:rPr lang="kk-KZ" altLang="zh-CN"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022955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11</a:t>
            </a:r>
            <a:r>
              <a:rPr lang="kk-KZ" sz="1100" b="1" dirty="0">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10</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11 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Бұлтты, түнде </a:t>
            </a:r>
            <a:r>
              <a:rPr lang="kk-KZ" sz="1100" dirty="0" smtClean="0">
                <a:latin typeface="Times New Roman" pitchFamily="18" charset="0"/>
                <a:cs typeface="Times New Roman" pitchFamily="18" charset="0"/>
              </a:rPr>
              <a:t>аздаған жауын-шашын </a:t>
            </a:r>
            <a:r>
              <a:rPr lang="kk-KZ" sz="1100" dirty="0">
                <a:latin typeface="Times New Roman" pitchFamily="18" charset="0"/>
                <a:cs typeface="Times New Roman" pitchFamily="18" charset="0"/>
              </a:rPr>
              <a:t>(жаңбыр, қар). Шығыстан 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түнде 0-2 градус аяз, күндіз 2-4 градус 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12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11</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2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Солтүстік-шығыстан  жел соғады, күші 9-14 м/с. Ауа температурасы 3-5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11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1</a:t>
            </a:r>
            <a:r>
              <a:rPr lang="kk-KZ" sz="1100" dirty="0">
                <a:solidFill>
                  <a:srgbClr val="000000"/>
                </a:solidFill>
                <a:latin typeface="Times New Roman" pitchFamily="18" charset="0"/>
                <a:cs typeface="Times New Roman" pitchFamily="18" charset="0"/>
              </a:rPr>
              <a:t>2 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17316</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6999</cp:revision>
  <cp:lastPrinted>2021-07-01T03:56:27Z</cp:lastPrinted>
  <dcterms:created xsi:type="dcterms:W3CDTF">2018-03-27T06:03:00Z</dcterms:created>
  <dcterms:modified xsi:type="dcterms:W3CDTF">2025-10-10T07:06:03Z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