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217419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аздаған жауын-шашын (жаңбыр, қар). Солтүстік-шығыстан, шығыстан жел соғады, күші 9-14 м/с. Ауа температурасы түнде 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kk-KZ" altLang="ru-RU" sz="1200" dirty="0">
                <a:latin typeface="Times New Roman" panose="02020603050405020304" pitchFamily="18" charset="0"/>
                <a:cs typeface="Times New Roman" panose="02020603050405020304" pitchFamily="18" charset="0"/>
              </a:rPr>
              <a:t>, күндіз 2-4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168803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Мағайн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25020</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4935</cp:revision>
  <cp:lastPrinted>2021-07-01T03:56:27Z</cp:lastPrinted>
  <dcterms:created xsi:type="dcterms:W3CDTF">2018-03-27T06:03:00Z</dcterms:created>
  <dcterms:modified xsi:type="dcterms:W3CDTF">2025-10-11T07:26:21Z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