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872853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284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a:t>
            </a:r>
            <a:r>
              <a:rPr lang="kk-KZ" sz="1150" b="1" dirty="0" smtClean="0">
                <a:latin typeface="Times New Roman" panose="02020603050405020304" pitchFamily="18" charset="0"/>
                <a:cs typeface="Times New Roman" panose="02020603050405020304" pitchFamily="18" charset="0"/>
              </a:rPr>
              <a:t> 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11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a:t>
            </a:r>
            <a:r>
              <a:rPr lang="kk-KZ" sz="1150" b="1" dirty="0" smtClean="0">
                <a:latin typeface="Times New Roman" panose="02020603050405020304" pitchFamily="18" charset="0"/>
                <a:cs typeface="Times New Roman" panose="02020603050405020304" pitchFamily="18" charset="0"/>
              </a:rPr>
              <a:t> 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кей уақыттарда жаңбыр жауады. Оңтүстік-шығыстан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5-10 м/с</a:t>
            </a:r>
            <a:r>
              <a:rPr lang="kk-KZ" sz="1150" dirty="0">
                <a:latin typeface="Times New Roman" panose="02020603050405020304" pitchFamily="18" charset="0"/>
                <a:cs typeface="Times New Roman" panose="02020603050405020304" pitchFamily="18" charset="0"/>
              </a:rPr>
              <a:t>. Ауа температурасы түнде </a:t>
            </a:r>
            <a:r>
              <a:rPr lang="kk-KZ" sz="1150" dirty="0" smtClean="0">
                <a:latin typeface="Times New Roman" panose="02020603050405020304" pitchFamily="18" charset="0"/>
                <a:cs typeface="Times New Roman" panose="02020603050405020304" pitchFamily="18" charset="0"/>
              </a:rPr>
              <a:t>6-8,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11-13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13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12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 жаңбыр жауады. Оңтүстіктен жел соғады, күші 1-6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7-9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2746778"/>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1913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0.893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12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13 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36841</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6114</cp:revision>
  <cp:lastPrinted>2021-07-01T07:38:07Z</cp:lastPrinted>
  <dcterms:created xsi:type="dcterms:W3CDTF">2018-03-27T06:03:00Z</dcterms:created>
  <dcterms:modified xsi:type="dcterms:W3CDTF">2025-10-11T09:17:14Z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