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944337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12556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5"/>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11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21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жауын-шашын (жаңбыр</a:t>
            </a:r>
            <a:r>
              <a:rPr lang="kk-KZ" sz="1100">
                <a:latin typeface="Times New Roman" panose="02020603050405020304" pitchFamily="18" charset="0"/>
                <a:cs typeface="Times New Roman" panose="02020603050405020304" pitchFamily="18" charset="0"/>
              </a:rPr>
              <a:t>, қар), </a:t>
            </a:r>
            <a:r>
              <a:rPr lang="kk-KZ" sz="1100" dirty="0">
                <a:latin typeface="Times New Roman" panose="02020603050405020304" pitchFamily="18" charset="0"/>
                <a:cs typeface="Times New Roman" panose="02020603050405020304" pitchFamily="18" charset="0"/>
              </a:rPr>
              <a:t>көктайғақ. Солтүстік-шығыстан жел соғады, күші 9-14 м/с. Ауа температурасы түнде 2-4 аяз, күндіз 1-3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13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13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6-8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11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46636</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6896</cp:revision>
  <cp:lastPrinted>2025-07-15T07:11:11Z</cp:lastPrinted>
  <dcterms:created xsi:type="dcterms:W3CDTF">2018-03-27T06:03:00Z</dcterms:created>
  <dcterms:modified xsi:type="dcterms:W3CDTF">2025-10-11T08:27:36Z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