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38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98701059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285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13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северо-восточный, восточный 3-8 м/с. Температура воздуха ночью 2-4, днем 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14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юго-восточный,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9044838"/>
              </p:ext>
            </p:extLst>
          </p:nvPr>
        </p:nvGraphicFramePr>
        <p:xfrm>
          <a:off x="4953000" y="4419203"/>
          <a:ext cx="4792603" cy="19852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20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5204</TotalTime>
  <Words>561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901</cp:revision>
  <cp:lastPrinted>2021-07-01T03:56:27Z</cp:lastPrinted>
  <dcterms:created xsi:type="dcterms:W3CDTF">2024-09-22T07:48:17Z</dcterms:created>
  <dcterms:modified xsi:type="dcterms:W3CDTF">2025-10-12T07:46:43Z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