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79" d="100"/>
          <a:sy n="79" d="100"/>
        </p:scale>
        <p:origin x="108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698251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24438" y="3625850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279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/>
              <a:t>без </a:t>
            </a:r>
            <a:r>
              <a:rPr lang="ru-RU" sz="1200" dirty="0" smtClean="0"/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восточный, северо-восточный.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/>
              <a:t>без осадков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altLang="ru-RU" sz="12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ru-RU" altLang="ru-RU" sz="12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82448" y="2278327"/>
            <a:ext cx="4587875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Table"/>
          <p:cNvGraphicFramePr/>
          <p:nvPr>
            <p:extLst>
              <p:ext uri="{D42A27DB-BD31-4B8C-83A1-F6EECF244321}">
                <p14:modId xmlns:p14="http://schemas.microsoft.com/office/powerpoint/2010/main" val="1022245682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Жолдыбай Н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25260</TotalTime>
  <Words>651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3758</cp:revision>
  <cp:lastPrinted>2021-07-01T07:38:07Z</cp:lastPrinted>
  <dcterms:created xsi:type="dcterms:W3CDTF">2018-03-27T06:03:00Z</dcterms:created>
  <dcterms:modified xsi:type="dcterms:W3CDTF">2025-10-12T08:13:53Z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