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43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285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12 октября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7978" y="215900"/>
            <a:ext cx="4935537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13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ночью </a:t>
            </a:r>
            <a:r>
              <a:rPr lang="ru-RU" sz="1100" dirty="0" smtClean="0">
                <a:solidFill>
                  <a:schemeClr val="tx1"/>
                </a:solidFill>
              </a:rPr>
              <a:t>небольшой дождь.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ночью </a:t>
            </a:r>
            <a:r>
              <a:rPr lang="kk-KZ" sz="1100" dirty="0" smtClean="0">
                <a:solidFill>
                  <a:schemeClr val="tx1"/>
                </a:solidFill>
              </a:rPr>
              <a:t>8-10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20-22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</a:p>
          <a:p>
            <a:pPr algn="just"/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октября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3-8 м/с</a:t>
            </a:r>
            <a:r>
              <a:rPr lang="ru-RU" sz="1100" dirty="0" smtClean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5-7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2925628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13 ок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14 октября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12 октября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): 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26897</TotalTime>
  <Words>771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6405</cp:revision>
  <cp:lastPrinted>2021-07-01T09:11:30Z</cp:lastPrinted>
  <dcterms:created xsi:type="dcterms:W3CDTF">2018-03-27T06:03:00Z</dcterms:created>
  <dcterms:modified xsi:type="dcterms:W3CDTF">2025-10-12T06:20:05Z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