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355173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285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5-10 м/с. Температура воздуха ночью 6-8,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Ветер южный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октября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5016145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октября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14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Әбдіғали Т.М.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56184</TotalTime>
  <Words>585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6358</cp:revision>
  <cp:lastPrinted>2021-02-03T11:37:00Z</cp:lastPrinted>
  <dcterms:created xsi:type="dcterms:W3CDTF">2018-03-27T06:03:00Z</dcterms:created>
  <dcterms:modified xsi:type="dcterms:W3CDTF">2025-10-12T09:04:06Z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