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5236961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(дождь, снег), на дорогах гололедица. Ветер северо-восточный, восточный 8-13 м/с. Температура воздуха ночью 2-4 мороза, днем 3-5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22858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25217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4954</cp:revision>
  <cp:lastPrinted>2021-07-01T03:56:27Z</cp:lastPrinted>
  <dcterms:created xsi:type="dcterms:W3CDTF">2018-03-27T06:03:00Z</dcterms:created>
  <dcterms:modified xsi:type="dcterms:W3CDTF">2025-10-12T07:26:26Z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