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1106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7-12 м/с. Температура воздуха ночью 7-9, днем 0-2 мороза.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06931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50436</TotalTime>
  <Words>617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7200</cp:revision>
  <cp:lastPrinted>2025-08-12T06:13:34Z</cp:lastPrinted>
  <dcterms:created xsi:type="dcterms:W3CDTF">2018-03-27T06:03:00Z</dcterms:created>
  <dcterms:modified xsi:type="dcterms:W3CDTF">2025-10-12T05:57:35Z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