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03236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22934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Ночью и утром туман. Ветер юго-восточный 3-8 м/с. Температура воздуха ночью 12-14, днем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3-8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28695</TotalTime>
  <Words>588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4019</cp:revision>
  <cp:lastPrinted>2021-10-15T03:50:29Z</cp:lastPrinted>
  <dcterms:created xsi:type="dcterms:W3CDTF">2018-03-27T06:03:00Z</dcterms:created>
  <dcterms:modified xsi:type="dcterms:W3CDTF">2025-10-12T06:43:44Z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