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246575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қазандағы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 жауын-шашынсыз. Жел солтүстік-батыстан солтүстік-шығысқа ауысады 7-12 м/с. Ауаның температурасы түнде 5-7, күндіз 21-23 жылы.</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қазанға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Жел шығыстан 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6-8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4218905"/>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0.003</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0.001</a:t>
                      </a:r>
                      <a:endParaRPr lang="ru-RU" sz="1100" b="0" i="0" u="none" strike="noStrike">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83862182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16616</TotalTime>
  <Words>536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3941</cp:revision>
  <cp:lastPrinted>2021-07-01T07:38:07Z</cp:lastPrinted>
  <dcterms:created xsi:type="dcterms:W3CDTF">2018-03-27T06:03:00Z</dcterms:created>
  <dcterms:modified xsi:type="dcterms:W3CDTF">2025-10-12T06:01:08Z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