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263935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285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қазан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13</a:t>
            </a:r>
            <a:r>
              <a:rPr lang="kk-KZ" sz="1150" b="1" dirty="0" smtClean="0">
                <a:latin typeface="Times New Roman" panose="02020603050405020304" pitchFamily="18" charset="0"/>
                <a:cs typeface="Times New Roman" panose="02020603050405020304" pitchFamily="18" charset="0"/>
              </a:rPr>
              <a:t> қазанға</a:t>
            </a:r>
            <a:r>
              <a:rPr lang="kk-KZ" sz="1150" b="1" dirty="0" smtClean="0">
                <a:solidFill>
                  <a:srgbClr val="000000"/>
                </a:solidFill>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12 </a:t>
            </a:r>
            <a:r>
              <a:rPr lang="kk-KZ" sz="1150" b="1" dirty="0" smtClean="0">
                <a:latin typeface="Times New Roman" panose="02020603050405020304" pitchFamily="18" charset="0"/>
                <a:cs typeface="Times New Roman" panose="02020603050405020304" pitchFamily="18" charset="0"/>
              </a:rPr>
              <a:t>қазан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13</a:t>
            </a:r>
            <a:r>
              <a:rPr lang="kk-KZ" sz="1150" b="1" dirty="0" smtClean="0">
                <a:latin typeface="Times New Roman" panose="02020603050405020304" pitchFamily="18" charset="0"/>
                <a:cs typeface="Times New Roman" panose="02020603050405020304" pitchFamily="18" charset="0"/>
              </a:rPr>
              <a:t> қазан</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Б</a:t>
            </a:r>
            <a:r>
              <a:rPr lang="kk-KZ" sz="1150" dirty="0" smtClean="0">
                <a:latin typeface="Times New Roman" panose="02020603050405020304" pitchFamily="18" charset="0"/>
                <a:cs typeface="Times New Roman" panose="02020603050405020304" pitchFamily="18" charset="0"/>
              </a:rPr>
              <a:t>ұлтты</a:t>
            </a:r>
            <a:r>
              <a:rPr lang="kk-KZ" sz="1150">
                <a:latin typeface="Times New Roman" panose="02020603050405020304" pitchFamily="18" charset="0"/>
                <a:cs typeface="Times New Roman" panose="02020603050405020304" pitchFamily="18" charset="0"/>
              </a:rPr>
              <a:t>, </a:t>
            </a:r>
            <a:r>
              <a:rPr lang="kk-KZ" sz="1150" smtClean="0">
                <a:latin typeface="Times New Roman" panose="02020603050405020304" pitchFamily="18" charset="0"/>
                <a:cs typeface="Times New Roman" panose="02020603050405020304" pitchFamily="18" charset="0"/>
              </a:rPr>
              <a:t>кей уақыттарда жаңбыр </a:t>
            </a:r>
            <a:r>
              <a:rPr lang="kk-KZ" sz="1150" dirty="0" smtClean="0">
                <a:latin typeface="Times New Roman" panose="02020603050405020304" pitchFamily="18" charset="0"/>
                <a:cs typeface="Times New Roman" panose="02020603050405020304" pitchFamily="18" charset="0"/>
              </a:rPr>
              <a:t>жауады. Оңтүстік-шығыстан </a:t>
            </a:r>
            <a:r>
              <a:rPr lang="kk-KZ" sz="1150" dirty="0">
                <a:latin typeface="Times New Roman" panose="02020603050405020304" pitchFamily="18" charset="0"/>
                <a:cs typeface="Times New Roman" panose="02020603050405020304" pitchFamily="18" charset="0"/>
              </a:rPr>
              <a:t>жел соғады, күші </a:t>
            </a:r>
            <a:r>
              <a:rPr lang="kk-KZ" sz="1150" dirty="0" smtClean="0">
                <a:latin typeface="Times New Roman" panose="02020603050405020304" pitchFamily="18" charset="0"/>
                <a:cs typeface="Times New Roman" panose="02020603050405020304" pitchFamily="18" charset="0"/>
              </a:rPr>
              <a:t>5-10 м/с</a:t>
            </a:r>
            <a:r>
              <a:rPr lang="kk-KZ" sz="1150" dirty="0">
                <a:latin typeface="Times New Roman" panose="02020603050405020304" pitchFamily="18" charset="0"/>
                <a:cs typeface="Times New Roman" panose="02020603050405020304" pitchFamily="18" charset="0"/>
              </a:rPr>
              <a:t>. Ауа температурасы түнде </a:t>
            </a:r>
            <a:r>
              <a:rPr lang="kk-KZ" sz="1150" dirty="0" smtClean="0">
                <a:latin typeface="Times New Roman" panose="02020603050405020304" pitchFamily="18" charset="0"/>
                <a:cs typeface="Times New Roman" panose="02020603050405020304" pitchFamily="18" charset="0"/>
              </a:rPr>
              <a:t>6-8,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15-17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14 қазанға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13 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14</a:t>
            </a:r>
            <a:r>
              <a:rPr lang="kk-KZ" sz="1150" b="1" dirty="0" smtClean="0">
                <a:latin typeface="Times New Roman" panose="02020603050405020304" pitchFamily="18" charset="0"/>
                <a:cs typeface="Times New Roman" panose="02020603050405020304" pitchFamily="18" charset="0"/>
              </a:rPr>
              <a:t> 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a:latin typeface="Times New Roman" panose="02020603050405020304" pitchFamily="18" charset="0"/>
                <a:cs typeface="Times New Roman" panose="02020603050405020304" pitchFamily="18" charset="0"/>
              </a:rPr>
              <a:t>Б</a:t>
            </a:r>
            <a:r>
              <a:rPr lang="kk-KZ" sz="1150" dirty="0" smtClean="0">
                <a:latin typeface="Times New Roman" panose="02020603050405020304" pitchFamily="18" charset="0"/>
                <a:cs typeface="Times New Roman" panose="02020603050405020304" pitchFamily="18" charset="0"/>
              </a:rPr>
              <a:t>ұлтты, аздаған жаңбыр жауады. Оңтүстіктен жел соғады, күші 1-6 м/с</a:t>
            </a:r>
            <a:r>
              <a:rPr lang="kk-KZ" sz="1150" dirty="0">
                <a:latin typeface="Times New Roman" panose="02020603050405020304" pitchFamily="18" charset="0"/>
                <a:cs typeface="Times New Roman" panose="02020603050405020304" pitchFamily="18" charset="0"/>
              </a:rPr>
              <a:t>. Ауа температурасы </a:t>
            </a:r>
            <a:r>
              <a:rPr lang="kk-KZ" sz="1150" dirty="0" smtClean="0">
                <a:latin typeface="Times New Roman" panose="02020603050405020304" pitchFamily="18" charset="0"/>
                <a:cs typeface="Times New Roman" panose="02020603050405020304" pitchFamily="18" charset="0"/>
              </a:rPr>
              <a:t>9-11 градус жылы болады</a:t>
            </a:r>
            <a:r>
              <a:rPr lang="kk-KZ" sz="115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14289470"/>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873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184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0.921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80791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13 қазанда,</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14 қазан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Әбдіғали Т.М.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36847</TotalTime>
  <Words>516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6118</cp:revision>
  <cp:lastPrinted>2021-07-01T07:38:07Z</cp:lastPrinted>
  <dcterms:created xsi:type="dcterms:W3CDTF">2018-03-27T06:03:00Z</dcterms:created>
  <dcterms:modified xsi:type="dcterms:W3CDTF">2025-10-12T09:03:53Z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