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96" y="42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762112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85</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12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3436218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385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763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13</a:t>
            </a:r>
            <a:r>
              <a:rPr lang="en-US"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қазан</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12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13</a:t>
            </a:r>
            <a:r>
              <a:rPr lang="kk-KZ" altLang="ru-RU" sz="1100" b="1" dirty="0">
                <a:solidFill>
                  <a:srgbClr val="000000"/>
                </a:solidFill>
                <a:latin typeface="Times New Roman" panose="02020603050405020304" pitchFamily="18" charset="0"/>
                <a:cs typeface="Times New Roman" panose="02020603050405020304" pitchFamily="18" charset="0"/>
              </a:rPr>
              <a:t> 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a:t>
            </a:r>
            <a:r>
              <a:rPr lang="kk-KZ" sz="1100" dirty="0" smtClean="0">
                <a:solidFill>
                  <a:prstClr val="black"/>
                </a:solidFill>
                <a:latin typeface="Times New Roman" pitchFamily="18" charset="0"/>
                <a:cs typeface="Times New Roman" pitchFamily="18" charset="0"/>
              </a:rPr>
              <a:t>. Түнде және таңертең тұман.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3-8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21-23 </a:t>
            </a:r>
            <a:r>
              <a:rPr lang="kk-KZ" sz="1100" dirty="0">
                <a:solidFill>
                  <a:prstClr val="black"/>
                </a:solidFill>
                <a:latin typeface="Times New Roman" pitchFamily="18" charset="0"/>
                <a:cs typeface="Times New Roman" pitchFamily="18" charset="0"/>
              </a:rPr>
              <a:t>жылы.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13 </a:t>
            </a:r>
            <a:r>
              <a:rPr lang="ru-RU" sz="1100" b="1" dirty="0" err="1">
                <a:solidFill>
                  <a:srgbClr val="000000"/>
                </a:solidFill>
                <a:latin typeface="Times New Roman" panose="02020603050405020304" pitchFamily="18" charset="0"/>
                <a:cs typeface="Times New Roman" panose="02020603050405020304" pitchFamily="18" charset="0"/>
              </a:rPr>
              <a:t>қазан</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14 </a:t>
            </a:r>
            <a:r>
              <a:rPr lang="kk-KZ" sz="1100" b="1" dirty="0">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3-8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12-14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p>
          <a:p>
            <a:pPr lvl="0" algn="just"/>
            <a:endParaRPr lang="kk-KZ"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30863</TotalTime>
  <Words>580</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4069</cp:revision>
  <cp:lastPrinted>2021-07-01T07:38:07Z</cp:lastPrinted>
  <dcterms:created xsi:type="dcterms:W3CDTF">2018-03-27T06:03:00Z</dcterms:created>
  <dcterms:modified xsi:type="dcterms:W3CDTF">2025-10-12T06:41:49Z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