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8"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217419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қазанға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аздаған жауын-шашын (жаңбыр, қар), </a:t>
            </a:r>
            <a:r>
              <a:rPr lang="kk-KZ" altLang="ru-RU" sz="1200" dirty="0" smtClean="0">
                <a:latin typeface="Times New Roman" panose="02020603050405020304" pitchFamily="18" charset="0"/>
                <a:cs typeface="Times New Roman" panose="02020603050405020304" pitchFamily="18" charset="0"/>
              </a:rPr>
              <a:t>жолдарда </a:t>
            </a:r>
            <a:r>
              <a:rPr lang="kk-KZ" altLang="ru-RU" sz="1200" dirty="0">
                <a:latin typeface="Times New Roman" panose="02020603050405020304" pitchFamily="18" charset="0"/>
                <a:cs typeface="Times New Roman" panose="02020603050405020304" pitchFamily="18" charset="0"/>
              </a:rPr>
              <a:t>көктайғақ. Солтүстік-шығыстан, шығыстан жел </a:t>
            </a:r>
            <a:r>
              <a:rPr lang="kk-KZ" altLang="ru-RU" sz="1200" dirty="0" smtClean="0">
                <a:latin typeface="Times New Roman" panose="02020603050405020304" pitchFamily="18" charset="0"/>
                <a:cs typeface="Times New Roman" panose="02020603050405020304" pitchFamily="18" charset="0"/>
              </a:rPr>
              <a:t>соғады, күші 8-13 м/с.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2-4 градус аяз, күндіз 3-5 градус жылы. </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қазанға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14725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25021</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4937</cp:revision>
  <cp:lastPrinted>2021-07-01T03:56:27Z</cp:lastPrinted>
  <dcterms:created xsi:type="dcterms:W3CDTF">2018-03-27T06:03:00Z</dcterms:created>
  <dcterms:modified xsi:type="dcterms:W3CDTF">2025-10-12T07:29:22Z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