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150" y="3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1240727"/>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10881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қазанға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12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13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3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5-10 </a:t>
            </a:r>
            <a:r>
              <a:rPr lang="kk-KZ" sz="1300" dirty="0">
                <a:effectLst/>
                <a:latin typeface="Times New Roman" panose="02020603050405020304" pitchFamily="18" charset="0"/>
                <a:ea typeface="Calibri" panose="020F0502020204030204" pitchFamily="34" charset="0"/>
              </a:rPr>
              <a:t>м/с. Ауа температурасы түнде </a:t>
            </a:r>
            <a:r>
              <a:rPr lang="kk-KZ" sz="1300" dirty="0">
                <a:latin typeface="Times New Roman" panose="02020603050405020304" pitchFamily="18" charset="0"/>
                <a:ea typeface="Calibri" panose="020F0502020204030204" pitchFamily="34" charset="0"/>
              </a:rPr>
              <a:t>5-7 аяз</a:t>
            </a:r>
            <a:r>
              <a:rPr lang="kk-KZ" sz="1300" dirty="0">
                <a:effectLst/>
                <a:latin typeface="Times New Roman" panose="02020603050405020304" pitchFamily="18" charset="0"/>
                <a:ea typeface="Calibri" panose="020F0502020204030204" pitchFamily="34" charset="0"/>
              </a:rPr>
              <a:t>, күндіз 2-4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қазанға</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13 </a:t>
            </a:r>
            <a:r>
              <a:rPr lang="ru-RU" sz="1100" b="1" dirty="0" err="1">
                <a:solidFill>
                  <a:srgbClr val="000000"/>
                </a:solidFill>
                <a:latin typeface="Times New Roman" panose="02020603050405020304" pitchFamily="18" charset="0"/>
                <a:cs typeface="Times New Roman" panose="02020603050405020304" pitchFamily="18" charset="0"/>
              </a:rPr>
              <a:t>қазанның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14 </a:t>
            </a:r>
            <a:r>
              <a:rPr lang="kk-KZ" sz="1100" b="1" dirty="0">
                <a:solidFill>
                  <a:srgbClr val="000000"/>
                </a:solidFill>
                <a:latin typeface="Times New Roman" panose="02020603050405020304" pitchFamily="18" charset="0"/>
                <a:cs typeface="Times New Roman" panose="02020603050405020304" pitchFamily="18" charset="0"/>
              </a:rPr>
              <a:t>қазанның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5-10 м/с. Ауа температурасы 6-8 аяз.</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ыдырауына </a:t>
            </a:r>
            <a:r>
              <a:rPr lang="kk-KZ" altLang="en-US" sz="1200" i="1" dirty="0">
                <a:solidFill>
                  <a:schemeClr val="tx1"/>
                </a:solidFill>
                <a:latin typeface="Times New Roman" pitchFamily="18" charset="0"/>
                <a:cs typeface="Times New Roman" pitchFamily="18" charset="0"/>
                <a:sym typeface="+mn-ea"/>
              </a:rPr>
              <a:t>ықпал етеді.</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қазанда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233967430"/>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Calibri" panose="020F0502020204030204" pitchFamily="34" charset="0"/>
                          <a:ea typeface="Calibri" panose="020F0502020204030204" pitchFamily="34" charset="0"/>
                          <a:cs typeface="Times New Roman" panose="02020603050405020304" pitchFamily="18" charset="0"/>
                        </a:rPr>
                        <a:t>-</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19519</TotalTime>
  <Words>565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3764</cp:revision>
  <cp:lastPrinted>2021-07-01T07:38:07Z</cp:lastPrinted>
  <dcterms:created xsi:type="dcterms:W3CDTF">2018-03-27T06:03:00Z</dcterms:created>
  <dcterms:modified xsi:type="dcterms:W3CDTF">2025-10-12T07:11:36Z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