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10801160"/>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smtClean="0">
                <a:latin typeface="Times New Roman" pitchFamily="18" charset="0"/>
                <a:cs typeface="Times New Roman" pitchFamily="18" charset="0"/>
              </a:rPr>
              <a:t>12</a:t>
            </a:r>
            <a:r>
              <a:rPr lang="kk-KZ"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621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13 </a:t>
            </a:r>
            <a:r>
              <a:rPr lang="kk-KZ" altLang="ru-RU" sz="1150" b="1" dirty="0" smtClean="0">
                <a:latin typeface="Times New Roman" pitchFamily="18" charset="0"/>
                <a:cs typeface="Times New Roman" pitchFamily="18" charset="0"/>
              </a:rPr>
              <a:t>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12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kern="1400" dirty="0" smtClean="0">
                <a:latin typeface="Times New Roman"/>
                <a:ea typeface="Times New Roman"/>
              </a:rPr>
              <a:t>жауын-шашынсыз. Түнде </a:t>
            </a:r>
            <a:r>
              <a:rPr lang="kk-KZ" sz="1200" kern="1400" dirty="0">
                <a:latin typeface="Times New Roman"/>
                <a:ea typeface="Times New Roman"/>
              </a:rPr>
              <a:t>және таңертең тұман. </a:t>
            </a:r>
            <a:r>
              <a:rPr lang="kk-KZ" sz="1200" kern="1400" dirty="0" smtClean="0">
                <a:latin typeface="Times New Roman"/>
                <a:ea typeface="Times New Roman"/>
              </a:rPr>
              <a:t>Оңтүстік-батыстан соққан жел оңтүстік-шығысқа ауысады, </a:t>
            </a:r>
            <a:r>
              <a:rPr lang="kk-KZ" sz="1200" kern="1400" dirty="0">
                <a:latin typeface="Times New Roman"/>
                <a:ea typeface="Times New Roman"/>
              </a:rPr>
              <a:t>күші  </a:t>
            </a:r>
            <a:r>
              <a:rPr lang="kk-KZ" sz="1200" kern="1400" dirty="0" smtClean="0">
                <a:latin typeface="Times New Roman"/>
                <a:ea typeface="Times New Roman"/>
              </a:rPr>
              <a:t>2-7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10-12, </a:t>
            </a:r>
            <a:r>
              <a:rPr lang="kk-KZ" sz="1200" kern="1400" dirty="0">
                <a:latin typeface="Times New Roman"/>
                <a:ea typeface="Times New Roman"/>
              </a:rPr>
              <a:t>күндіз </a:t>
            </a:r>
            <a:r>
              <a:rPr lang="kk-KZ" sz="1200" kern="1400" dirty="0" smtClean="0">
                <a:latin typeface="Times New Roman"/>
                <a:ea typeface="Times New Roman"/>
              </a:rPr>
              <a:t>20-22 </a:t>
            </a:r>
            <a:r>
              <a:rPr lang="kk-KZ" sz="1200" kern="1400" dirty="0">
                <a:latin typeface="Times New Roman"/>
                <a:ea typeface="Times New Roman"/>
              </a:rPr>
              <a:t>жылы.</a:t>
            </a:r>
            <a:endParaRPr lang="kk-KZ" altLang="ru-RU" sz="1200" b="1" kern="1400" dirty="0">
              <a:latin typeface="Times New Roman"/>
              <a:cs typeface="Times New Roman" pitchFamily="18" charset="0"/>
            </a:endParaRPr>
          </a:p>
          <a:p>
            <a:pPr algn="ctr"/>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13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кей уақытта жаңбыр. Түнде және таңертең тұман. </a:t>
            </a:r>
            <a:r>
              <a:rPr lang="kk-KZ" sz="1200" kern="1400" dirty="0" smtClean="0">
                <a:latin typeface="Times New Roman"/>
                <a:ea typeface="Times New Roman"/>
              </a:rPr>
              <a:t>Оңтүстік-шығыстан </a:t>
            </a:r>
            <a:r>
              <a:rPr lang="kk-KZ" sz="1200" kern="1400" dirty="0" smtClean="0">
                <a:latin typeface="Times New Roman"/>
                <a:ea typeface="Times New Roman"/>
              </a:rPr>
              <a:t>жел соғады, күші 7-12  м/с</a:t>
            </a:r>
            <a:r>
              <a:rPr lang="kk-KZ" sz="1200" kern="1400" dirty="0">
                <a:latin typeface="Times New Roman"/>
                <a:ea typeface="Times New Roman"/>
              </a:rPr>
              <a:t>. Ауа температурасы </a:t>
            </a:r>
            <a:r>
              <a:rPr lang="kk-KZ" sz="1200" kern="1400" dirty="0" smtClean="0">
                <a:latin typeface="Times New Roman"/>
                <a:ea typeface="Times New Roman"/>
              </a:rPr>
              <a:t>9-11 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30572</TotalTime>
  <Words>585</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5019</cp:revision>
  <cp:lastPrinted>2023-02-06T06:57:51Z</cp:lastPrinted>
  <dcterms:created xsi:type="dcterms:W3CDTF">2018-03-27T06:03:00Z</dcterms:created>
  <dcterms:modified xsi:type="dcterms:W3CDTF">2025-10-12T07:41:51Z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