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8308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қазан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784392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0,091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0,139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қазан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13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жаңбыр. </a:t>
            </a:r>
            <a:r>
              <a:rPr lang="kk-KZ" sz="1100" dirty="0" smtClean="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 күші 9-14 м/с. Ауа температурасы </a:t>
            </a:r>
            <a:r>
              <a:rPr lang="kk-KZ" sz="1100" dirty="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қазанға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srgbClr val="000000"/>
                </a:solidFill>
                <a:latin typeface="Times New Roman" panose="02020603050405020304" pitchFamily="18" charset="0"/>
                <a:cs typeface="Times New Roman" panose="02020603050405020304" pitchFamily="18" charset="0"/>
                <a:sym typeface="+mn-ea"/>
              </a:rPr>
              <a:t>ұлтты</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Жел оңтүстік-батыстан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қазан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се</a:t>
            </a:r>
            <a:r>
              <a:rPr lang="kk-KZ" sz="1100" b="1" dirty="0" smtClean="0">
                <a:solidFill>
                  <a:schemeClr val="tx1"/>
                </a:solidFill>
                <a:latin typeface="Times New Roman" panose="02020603050405020304" pitchFamily="18" charset="0"/>
                <a:cs typeface="Times New Roman" panose="02020603050405020304" pitchFamily="18" charset="0"/>
              </a:rPr>
              <a:t>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smtClean="0">
                <a:solidFill>
                  <a:schemeClr val="tx1"/>
                </a:solidFill>
                <a:latin typeface="Times New Roman" panose="02020603050405020304" pitchFamily="18" charset="0"/>
                <a:cs typeface="Times New Roman" panose="02020603050405020304" pitchFamily="18" charset="0"/>
              </a:rPr>
              <a:t>болуы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35417</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6812</cp:revision>
  <cp:lastPrinted>2021-07-01T03:56:27Z</cp:lastPrinted>
  <dcterms:created xsi:type="dcterms:W3CDTF">2018-03-27T06:03:00Z</dcterms:created>
  <dcterms:modified xsi:type="dcterms:W3CDTF">2025-10-12T06:16:29Z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