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8"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93478462"/>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жауын-шашын (жаңбыр, қар), жолдарда көктайғақ. Солтүстік-шығыстан, шығыстан жел соғады, күші 8-13 м/с. Ауа температурасы түнде 2-4 градус аяз, күндіз 3-5 градус жылы. </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 </a:t>
            </a:r>
          </a:p>
          <a:p>
            <a:pPr algn="just"/>
            <a:r>
              <a:rPr lang="ru-RU" sz="1150" dirty="0" smtClean="0">
                <a:solidFill>
                  <a:srgbClr val="FF0000"/>
                </a:solidFill>
                <a:latin typeface="Times New Roman" panose="02020603050405020304" pitchFamily="18" charset="0"/>
                <a:cs typeface="Times New Roman" panose="02020603050405020304" pitchFamily="18" charset="0"/>
              </a:rPr>
              <a:t>.</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a:t>
            </a:r>
            <a:r>
              <a:rPr lang="kk-KZ" altLang="en-US" sz="1200">
                <a:solidFill>
                  <a:schemeClr val="tx1"/>
                </a:solidFill>
                <a:latin typeface="Times New Roman" pitchFamily="18" charset="0"/>
                <a:cs typeface="Times New Roman" pitchFamily="18" charset="0"/>
                <a:sym typeface="+mn-ea"/>
              </a:rPr>
              <a:t>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a:solidFill>
                  <a:schemeClr val="tx1"/>
                </a:solidFill>
                <a:latin typeface="Times New Roman" pitchFamily="18" charset="0"/>
                <a:cs typeface="Times New Roman" pitchFamily="18" charset="0"/>
                <a:sym typeface="+mn-ea"/>
              </a:rPr>
              <a:t> сейілуіне </a:t>
            </a:r>
            <a:r>
              <a:rPr lang="kk-KZ" altLang="en-US" sz="1200" b="1" smtClean="0">
                <a:solidFill>
                  <a:srgbClr val="FF0000"/>
                </a:solidFill>
                <a:latin typeface="Times New Roman" pitchFamily="18" charset="0"/>
                <a:cs typeface="Times New Roman" pitchFamily="18" charset="0"/>
                <a:sym typeface="+mn-ea"/>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178038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26914</TotalTime>
  <Words>612</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5033</cp:revision>
  <cp:lastPrinted>2021-07-01T07:38:07Z</cp:lastPrinted>
  <dcterms:created xsi:type="dcterms:W3CDTF">2018-03-27T06:03:00Z</dcterms:created>
  <dcterms:modified xsi:type="dcterms:W3CDTF">2025-10-12T07:30:10Z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