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6" d="100"/>
          <a:sy n="86" d="100"/>
        </p:scale>
        <p:origin x="108" y="51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309467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140476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1691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1"/>
            <a:ext cx="4734819" cy="313932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14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жаңбыр</a:t>
            </a:r>
            <a:r>
              <a:rPr lang="kk-KZ" sz="1100" dirty="0" smtClean="0">
                <a:solidFill>
                  <a:prstClr val="black"/>
                </a:solidFill>
                <a:latin typeface="Times New Roman" pitchFamily="18" charset="0"/>
                <a:cs typeface="Times New Roman" pitchFamily="18" charset="0"/>
              </a:rPr>
              <a:t>. Жел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a:t>
            </a:r>
            <a:r>
              <a:rPr lang="kk-KZ" sz="110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13-15</a:t>
            </a:r>
            <a:r>
              <a:rPr lang="kk-KZ" sz="1100" smtClean="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күндіз </a:t>
            </a:r>
            <a:r>
              <a:rPr lang="kk-KZ" sz="110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18-20 </a:t>
            </a:r>
            <a:r>
              <a:rPr lang="kk-KZ" sz="1100" smtClean="0">
                <a:solidFill>
                  <a:prstClr val="black"/>
                </a:solidFill>
                <a:latin typeface="Times New Roman" pitchFamily="18" charset="0"/>
                <a:cs typeface="Times New Roman" pitchFamily="18" charset="0"/>
              </a:rPr>
              <a:t>жылы.</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just"/>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30984</TotalTime>
  <Words>575</Words>
  <Application>Microsoft Office PowerPoint</Application>
  <PresentationFormat>Лист A4 (210x297 мм)</PresentationFormat>
  <Paragraphs>92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4077</cp:revision>
  <cp:lastPrinted>2021-07-01T07:38:07Z</cp:lastPrinted>
  <dcterms:created xsi:type="dcterms:W3CDTF">2018-03-27T06:03:00Z</dcterms:created>
  <dcterms:modified xsi:type="dcterms:W3CDTF">2025-10-13T06:39:37Z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