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309993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5-7°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қазан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5-7°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2151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7192469"/>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1,589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22190</TotalTime>
  <Words>642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3929</cp:revision>
  <cp:lastPrinted>2021-07-01T03:56:27Z</cp:lastPrinted>
  <dcterms:created xsi:type="dcterms:W3CDTF">2018-03-27T06:03:00Z</dcterms:created>
  <dcterms:modified xsi:type="dcterms:W3CDTF">2025-10-13T06:48:52Z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