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645137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шығыстан 7-12, күндіз екпіні 15-20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a:latin typeface="Times New Roman" panose="02020603050405020304" pitchFamily="18" charset="0"/>
                <a:cs typeface="Times New Roman" panose="02020603050405020304" pitchFamily="18" charset="0"/>
              </a:rPr>
              <a:t>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76910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82992982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16619</TotalTime>
  <Words>538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3942</cp:revision>
  <cp:lastPrinted>2021-07-01T07:38:07Z</cp:lastPrinted>
  <dcterms:created xsi:type="dcterms:W3CDTF">2018-03-27T06:03:00Z</dcterms:created>
  <dcterms:modified xsi:type="dcterms:W3CDTF">2025-10-13T08:00:44Z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