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758"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969808946"/>
              </p:ext>
            </p:extLst>
          </p:nvPr>
        </p:nvGraphicFramePr>
        <p:xfrm>
          <a:off x="307975" y="2780927"/>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2600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232873217"/>
              </p:ext>
            </p:extLst>
          </p:nvPr>
        </p:nvGraphicFramePr>
        <p:xfrm>
          <a:off x="4953000" y="3933056"/>
          <a:ext cx="4697413" cy="2663949"/>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32397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14 қазанға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13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14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latin typeface="Times New Roman"/>
                <a:ea typeface="Times New Roman"/>
              </a:rPr>
              <a:t>Көшпелі </a:t>
            </a:r>
            <a:r>
              <a:rPr lang="kk-KZ" sz="1200" kern="1400" dirty="0">
                <a:latin typeface="Times New Roman"/>
                <a:ea typeface="Times New Roman"/>
              </a:rPr>
              <a:t>бұлтты, түнде және таңертең жаңбыр. Оңтүстік-шығыстан соққан жел солтүстік-батысқа ауысады, күші  түнде 2-7, күндіз 7-12 м/с. Ауа температурасы түнде 13-15, күндіз 18-20 </a:t>
            </a:r>
            <a:r>
              <a:rPr lang="kk-KZ" sz="1200" kern="1400" dirty="0" smtClean="0">
                <a:latin typeface="Times New Roman"/>
                <a:ea typeface="Times New Roman"/>
              </a:rPr>
              <a:t>жылы.</a:t>
            </a:r>
          </a:p>
          <a:p>
            <a:pPr algn="just"/>
            <a:endParaRPr lang="ru-RU" altLang="ru-RU" sz="1150" b="1" dirty="0" smtClean="0">
              <a:latin typeface="Times New Roman" pitchFamily="18" charset="0"/>
              <a:cs typeface="Times New Roman" pitchFamily="18" charset="0"/>
            </a:endParaRPr>
          </a:p>
          <a:p>
            <a:pPr algn="ct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14 </a:t>
            </a:r>
            <a:r>
              <a:rPr lang="ru-RU" altLang="ru-RU" sz="1150" b="1" dirty="0" err="1" smtClean="0">
                <a:latin typeface="Times New Roman" pitchFamily="18" charset="0"/>
                <a:cs typeface="Times New Roman" pitchFamily="18" charset="0"/>
              </a:rPr>
              <a:t>қазан</a:t>
            </a:r>
            <a:r>
              <a:rPr lang="ru-RU" altLang="ru-RU" sz="1150" b="1" dirty="0" smtClean="0">
                <a:latin typeface="Times New Roman" pitchFamily="18" charset="0"/>
                <a:cs typeface="Times New Roman" pitchFamily="18" charset="0"/>
              </a:rPr>
              <a:t> </a:t>
            </a:r>
            <a:r>
              <a:rPr lang="ru-RU" altLang="ru-RU" sz="1150" b="1" dirty="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15 </a:t>
            </a:r>
            <a:r>
              <a:rPr lang="ru-RU" altLang="ru-RU" sz="1150" b="1" dirty="0" err="1" smtClean="0">
                <a:latin typeface="Times New Roman" pitchFamily="18" charset="0"/>
                <a:cs typeface="Times New Roman" pitchFamily="18" charset="0"/>
              </a:rPr>
              <a:t>қазан</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Көшпелі бұлтты</a:t>
            </a:r>
            <a:r>
              <a:rPr lang="kk-KZ" sz="1200" kern="1400" dirty="0" smtClean="0">
                <a:latin typeface="Times New Roman"/>
                <a:ea typeface="Times New Roman"/>
              </a:rPr>
              <a:t>, </a:t>
            </a:r>
            <a:r>
              <a:rPr lang="kk-KZ" sz="1200" kern="1400" dirty="0" smtClean="0">
                <a:latin typeface="Times New Roman"/>
                <a:ea typeface="Times New Roman"/>
              </a:rPr>
              <a:t>жауын-шашынсыз. Оңтүстік-батыстан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4-9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8-10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7303" y="319731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97092"/>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Казжанова Б.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30584</TotalTime>
  <Words>580</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5021</cp:revision>
  <cp:lastPrinted>2023-02-06T06:57:51Z</cp:lastPrinted>
  <dcterms:created xsi:type="dcterms:W3CDTF">2018-03-27T06:03:00Z</dcterms:created>
  <dcterms:modified xsi:type="dcterms:W3CDTF">2025-10-13T07:55:43Z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