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40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624087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б</a:t>
            </a:r>
            <a:r>
              <a:rPr lang="kk-KZ" sz="1200" dirty="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жауын-шашынсыз. Жел солтүстік-батыстан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түнде 6-8°,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аяз </a:t>
            </a:r>
            <a:r>
              <a:rPr lang="kk-KZ" sz="1200" dirty="0">
                <a:solidFill>
                  <a:prstClr val="black"/>
                </a:solidFill>
                <a:latin typeface="Times New Roman" pitchFamily="18" charset="0"/>
                <a:cs typeface="Times New Roman" pitchFamily="18" charset="0"/>
              </a:rPr>
              <a:t>болады.</a:t>
            </a: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ru-RU" altLang="ru-RU" sz="1200" b="1" dirty="0" err="1">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14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a:t>
            </a:r>
            <a:r>
              <a:rPr lang="ru-RU" sz="1200" b="1" dirty="0" err="1">
                <a:latin typeface="Times New Roman" panose="02020603050405020304" pitchFamily="18" charset="0"/>
                <a:cs typeface="Times New Roman" panose="02020603050405020304" pitchFamily="18" charset="0"/>
              </a:rPr>
              <a:t>қазан</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б</a:t>
            </a:r>
            <a:r>
              <a:rPr lang="kk-KZ" sz="1200" dirty="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3995" y="23341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38289219"/>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Назарханова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19308</TotalTime>
  <Words>569</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Воздух-6</cp:lastModifiedBy>
  <cp:revision>3592</cp:revision>
  <cp:lastPrinted>2021-07-01T03:56:27Z</cp:lastPrinted>
  <dcterms:created xsi:type="dcterms:W3CDTF">2018-03-27T06:03:00Z</dcterms:created>
  <dcterms:modified xsi:type="dcterms:W3CDTF">2025-10-13T06:52:17Z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