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3341896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13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09337969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Шығыстан жел соғады, күші 8-13, күндіз екпіні 15-20 м/с. Ауа температурасы түнде 7-9, күндіз 24-26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14143</TotalTime>
  <Words>574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3861</cp:revision>
  <cp:lastPrinted>2021-07-01T03:56:27Z</cp:lastPrinted>
  <dcterms:created xsi:type="dcterms:W3CDTF">2018-03-27T06:03:00Z</dcterms:created>
  <dcterms:modified xsi:type="dcterms:W3CDTF">2025-10-13T07:18:05Z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