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0130940"/>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№286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солтүстіктен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endParaRPr lang="kk-KZ" altLang="ru-RU" sz="500" b="1" dirty="0" smtClean="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6-8°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7335434"/>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18997</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3648</cp:revision>
  <cp:lastPrinted>2021-07-01T03:56:27Z</cp:lastPrinted>
  <dcterms:created xsi:type="dcterms:W3CDTF">2018-03-27T06:03:00Z</dcterms:created>
  <dcterms:modified xsi:type="dcterms:W3CDTF">2025-10-13T06:50:34Z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