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300408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7-12 м/с. Ауа температурасы түнде 4-6 градус аяз, күндіз 4-6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89314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25056</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4938</cp:revision>
  <cp:lastPrinted>2021-07-01T03:56:27Z</cp:lastPrinted>
  <dcterms:created xsi:type="dcterms:W3CDTF">2018-03-27T06:03:00Z</dcterms:created>
  <dcterms:modified xsi:type="dcterms:W3CDTF">2025-10-13T07:00:22Z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