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66464739"/>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285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 қазан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14</a:t>
            </a:r>
            <a:r>
              <a:rPr lang="kk-KZ" sz="1150" b="1" dirty="0" smtClean="0">
                <a:latin typeface="Times New Roman" panose="02020603050405020304" pitchFamily="18" charset="0"/>
                <a:cs typeface="Times New Roman" panose="02020603050405020304" pitchFamily="18" charset="0"/>
              </a:rPr>
              <a:t> қазанға</a:t>
            </a:r>
            <a:r>
              <a:rPr lang="kk-KZ" sz="1150" b="1" dirty="0" smtClean="0">
                <a:solidFill>
                  <a:srgbClr val="000000"/>
                </a:solidFill>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13 </a:t>
            </a:r>
            <a:r>
              <a:rPr lang="kk-KZ" sz="1150" b="1" dirty="0" smtClean="0">
                <a:latin typeface="Times New Roman" panose="02020603050405020304" pitchFamily="18" charset="0"/>
                <a:cs typeface="Times New Roman" panose="02020603050405020304" pitchFamily="18" charset="0"/>
              </a:rPr>
              <a:t>қазан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smtClean="0">
                <a:solidFill>
                  <a:srgbClr val="000000"/>
                </a:solidFill>
                <a:latin typeface="Times New Roman" pitchFamily="18" charset="0"/>
                <a:cs typeface="Times New Roman" pitchFamily="18" charset="0"/>
              </a:rPr>
              <a:t>20-дан </a:t>
            </a:r>
            <a:r>
              <a:rPr lang="ru-RU" sz="1150" b="1">
                <a:latin typeface="Times New Roman" panose="02020603050405020304" pitchFamily="18" charset="0"/>
                <a:cs typeface="Times New Roman" panose="02020603050405020304" pitchFamily="18" charset="0"/>
              </a:rPr>
              <a:t> </a:t>
            </a:r>
            <a:r>
              <a:rPr lang="ru-RU" sz="1150" b="1" smtClean="0">
                <a:latin typeface="Times New Roman" panose="02020603050405020304" pitchFamily="18" charset="0"/>
                <a:cs typeface="Times New Roman" panose="02020603050405020304" pitchFamily="18" charset="0"/>
              </a:rPr>
              <a:t>14</a:t>
            </a:r>
            <a:r>
              <a:rPr lang="kk-KZ" sz="1150" b="1"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қазан</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a:latin typeface="Times New Roman" panose="02020603050405020304" pitchFamily="18" charset="0"/>
                <a:cs typeface="Times New Roman" panose="02020603050405020304" pitchFamily="18" charset="0"/>
              </a:rPr>
              <a:t>Б</a:t>
            </a:r>
            <a:r>
              <a:rPr lang="kk-KZ" sz="1150" dirty="0" smtClean="0">
                <a:latin typeface="Times New Roman" panose="02020603050405020304" pitchFamily="18" charset="0"/>
                <a:cs typeface="Times New Roman" panose="02020603050405020304" pitchFamily="18" charset="0"/>
              </a:rPr>
              <a:t>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 түнде кей уақыттарда жаңбыр жауады. Оңтүстік-шығыстан </a:t>
            </a:r>
            <a:r>
              <a:rPr lang="kk-KZ" sz="1150" dirty="0">
                <a:latin typeface="Times New Roman" panose="02020603050405020304" pitchFamily="18" charset="0"/>
                <a:cs typeface="Times New Roman" panose="02020603050405020304" pitchFamily="18" charset="0"/>
              </a:rPr>
              <a:t>жел соғады, күші </a:t>
            </a:r>
            <a:r>
              <a:rPr lang="kk-KZ" sz="1150" dirty="0" smtClean="0">
                <a:latin typeface="Times New Roman" panose="02020603050405020304" pitchFamily="18" charset="0"/>
                <a:cs typeface="Times New Roman" panose="02020603050405020304" pitchFamily="18" charset="0"/>
              </a:rPr>
              <a:t>6-11 м/с</a:t>
            </a:r>
            <a:r>
              <a:rPr lang="kk-KZ" sz="1150" dirty="0">
                <a:latin typeface="Times New Roman" panose="02020603050405020304" pitchFamily="18" charset="0"/>
                <a:cs typeface="Times New Roman" panose="02020603050405020304" pitchFamily="18" charset="0"/>
              </a:rPr>
              <a:t>. Ауа температурасы түнде </a:t>
            </a:r>
            <a:r>
              <a:rPr lang="kk-KZ" sz="1150" dirty="0" smtClean="0">
                <a:latin typeface="Times New Roman" panose="02020603050405020304" pitchFamily="18" charset="0"/>
                <a:cs typeface="Times New Roman" panose="02020603050405020304" pitchFamily="18" charset="0"/>
              </a:rPr>
              <a:t>8-10,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16-18 </a:t>
            </a:r>
            <a:r>
              <a:rPr lang="kk-KZ" sz="1150" dirty="0">
                <a:latin typeface="Times New Roman" panose="02020603050405020304" pitchFamily="18" charset="0"/>
                <a:cs typeface="Times New Roman" panose="02020603050405020304" pitchFamily="18" charset="0"/>
              </a:rPr>
              <a:t>градус жылы болады</a:t>
            </a:r>
            <a:r>
              <a:rPr lang="kk-KZ" sz="1150" dirty="0" smtClean="0">
                <a:latin typeface="Times New Roman" panose="02020603050405020304" pitchFamily="18" charset="0"/>
                <a:cs typeface="Times New Roman" panose="02020603050405020304" pitchFamily="18" charset="0"/>
              </a:rPr>
              <a:t>.</a:t>
            </a:r>
          </a:p>
          <a:p>
            <a:pPr algn="ctr"/>
            <a:r>
              <a:rPr lang="kk-KZ" sz="1150" b="1" dirty="0" smtClean="0">
                <a:latin typeface="Times New Roman" panose="02020603050405020304" pitchFamily="18" charset="0"/>
                <a:cs typeface="Times New Roman" panose="02020603050405020304" pitchFamily="18" charset="0"/>
              </a:rPr>
              <a:t>15 қазанға</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14 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15</a:t>
            </a:r>
            <a:r>
              <a:rPr lang="kk-KZ" sz="1150" b="1" dirty="0" smtClean="0">
                <a:latin typeface="Times New Roman" panose="02020603050405020304" pitchFamily="18" charset="0"/>
                <a:cs typeface="Times New Roman" panose="02020603050405020304" pitchFamily="18" charset="0"/>
              </a:rPr>
              <a:t> қазан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a:latin typeface="Times New Roman" panose="02020603050405020304" pitchFamily="18" charset="0"/>
                <a:cs typeface="Times New Roman" panose="02020603050405020304" pitchFamily="18" charset="0"/>
              </a:rPr>
              <a:t>Б</a:t>
            </a:r>
            <a:r>
              <a:rPr lang="kk-KZ" sz="1150" dirty="0" smtClean="0">
                <a:latin typeface="Times New Roman" panose="02020603050405020304" pitchFamily="18" charset="0"/>
                <a:cs typeface="Times New Roman" panose="02020603050405020304" pitchFamily="18" charset="0"/>
              </a:rPr>
              <a:t>ұлтты, түнде аздаған жаңбыр жауады. Оңтүстік-шығыстан  жел соғады, күші 3-5 м/с</a:t>
            </a:r>
            <a:r>
              <a:rPr lang="kk-KZ" sz="1150" dirty="0">
                <a:latin typeface="Times New Roman" panose="02020603050405020304" pitchFamily="18" charset="0"/>
                <a:cs typeface="Times New Roman" panose="02020603050405020304" pitchFamily="18" charset="0"/>
              </a:rPr>
              <a:t>. Ауа температурасы </a:t>
            </a:r>
            <a:r>
              <a:rPr lang="kk-KZ" sz="1150" dirty="0" smtClean="0">
                <a:latin typeface="Times New Roman" panose="02020603050405020304" pitchFamily="18" charset="0"/>
                <a:cs typeface="Times New Roman" panose="02020603050405020304" pitchFamily="18" charset="0"/>
              </a:rPr>
              <a:t>9-11 градус жылы болады</a:t>
            </a:r>
            <a:r>
              <a:rPr lang="kk-KZ" sz="115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06363888"/>
              </p:ext>
            </p:extLst>
          </p:nvPr>
        </p:nvGraphicFramePr>
        <p:xfrm>
          <a:off x="5009368" y="4017596"/>
          <a:ext cx="4667576" cy="2161912"/>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2730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0,546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166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0,828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қазандағы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80791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14 қазанда,</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15 қазан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36863</TotalTime>
  <Words>521</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6122</cp:revision>
  <cp:lastPrinted>2021-07-01T07:38:07Z</cp:lastPrinted>
  <dcterms:created xsi:type="dcterms:W3CDTF">2018-03-27T06:03:00Z</dcterms:created>
  <dcterms:modified xsi:type="dcterms:W3CDTF">2025-10-13T09:07:31Z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