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p:scale>
          <a:sx n="94" d="100"/>
          <a:sy n="94" d="100"/>
        </p:scale>
        <p:origin x="-2909" y="53"/>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22143796"/>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13</a:t>
                      </a:r>
                      <a:r>
                        <a:rPr lang="kk-KZ" altLang="zh-CN" sz="1200" b="1" i="1" baseline="0" dirty="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13 қазанда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2007630"/>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1203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0.241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50483"/>
            <a:ext cx="4726961" cy="1600438"/>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14 </a:t>
            </a:r>
            <a:r>
              <a:rPr lang="kk-KZ" sz="1050" b="1" kern="1400" dirty="0">
                <a:latin typeface="Times New Roman" panose="02020603050405020304" pitchFamily="18" charset="0"/>
                <a:cs typeface="Times New Roman" panose="02020603050405020304" pitchFamily="18" charset="0"/>
              </a:rPr>
              <a:t>қазанға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13 </a:t>
            </a:r>
            <a:r>
              <a:rPr lang="kk-KZ" sz="1050" b="1"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20-ден 14 </a:t>
            </a:r>
            <a:r>
              <a:rPr lang="kk-KZ" sz="1050" b="1" kern="1400"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 жел соғады, күші 7-12 м/с. Ауа температурасы түнде 11-13, күндіз 0-2 аяз.</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15 </a:t>
            </a:r>
            <a:r>
              <a:rPr lang="kk-KZ" sz="1100" b="1" dirty="0">
                <a:latin typeface="Times New Roman" panose="02020603050405020304" pitchFamily="18" charset="0"/>
                <a:cs typeface="Times New Roman" panose="02020603050405020304" pitchFamily="18" charset="0"/>
              </a:rPr>
              <a:t>қазанға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14 </a:t>
            </a:r>
            <a:r>
              <a:rPr lang="kk-KZ" sz="1100" b="1" kern="1400" dirty="0">
                <a:latin typeface="Times New Roman" panose="02020603050405020304" pitchFamily="18" charset="0"/>
                <a:cs typeface="Times New Roman" panose="02020603050405020304" pitchFamily="18" charset="0"/>
              </a:rPr>
              <a:t>қазан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15 </a:t>
            </a:r>
            <a:r>
              <a:rPr lang="kk-KZ" sz="1100" b="1" kern="1400" dirty="0">
                <a:latin typeface="Times New Roman" panose="02020603050405020304" pitchFamily="18" charset="0"/>
                <a:cs typeface="Times New Roman" panose="02020603050405020304" pitchFamily="18" charset="0"/>
              </a:rPr>
              <a:t>қазан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Солтүстік-шығыстан жел соғады, күші 7-12</a:t>
            </a:r>
            <a:r>
              <a:rPr lang="ru-KZ"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10-12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36640" y="2134374"/>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14 </a:t>
            </a:r>
            <a:r>
              <a:rPr lang="kk-KZ" sz="1100" dirty="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15</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Анохина И.</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46657</TotalTime>
  <Words>605</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6905</cp:revision>
  <cp:lastPrinted>2025-07-15T07:11:11Z</cp:lastPrinted>
  <dcterms:created xsi:type="dcterms:W3CDTF">2018-03-27T06:03:00Z</dcterms:created>
  <dcterms:modified xsi:type="dcterms:W3CDTF">2025-10-13T06:27:56Z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