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354678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ночью 9-14, днем 15-20 м/с. Температура воздуха 7-9 мороза, днем 2-4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16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6-8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октября, ночью 16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19728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7363</cp:revision>
  <cp:lastPrinted>2021-07-01T03:56:27Z</cp:lastPrinted>
  <dcterms:created xsi:type="dcterms:W3CDTF">2018-03-27T06:03:00Z</dcterms:created>
  <dcterms:modified xsi:type="dcterms:W3CDTF">2025-10-14T06:45:31Z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