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>
        <p:scale>
          <a:sx n="100" d="100"/>
          <a:sy n="100" d="100"/>
        </p:scale>
        <p:origin x="72" y="33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610270057"/>
              </p:ext>
            </p:extLst>
          </p:nvPr>
        </p:nvGraphicFramePr>
        <p:xfrm>
          <a:off x="307975" y="2588895"/>
          <a:ext cx="4465638" cy="281934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287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2999" y="114301"/>
            <a:ext cx="4824413" cy="356943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15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3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 октября 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15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П</a:t>
            </a: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еременная облачность, без осадков. Ветер 7-12 м/с. Температура воздуха ночью 7-9 мороза, днем 5-7 тепла.</a:t>
            </a:r>
          </a:p>
          <a:p>
            <a:pPr algn="just">
              <a:spcBef>
                <a:spcPts val="0"/>
              </a:spcBef>
              <a:spcAft>
                <a:spcPts val="0"/>
              </a:spcAft>
            </a:pPr>
            <a:endParaRPr lang="ru-RU" altLang="ru-RU" sz="13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just">
              <a:spcBef>
                <a:spcPts val="0"/>
              </a:spcBef>
              <a:spcAft>
                <a:spcPts val="0"/>
              </a:spcAft>
            </a:pPr>
            <a:r>
              <a:rPr lang="ru-RU" altLang="ru-RU" sz="13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                                    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16 октября </a:t>
            </a: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3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   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октября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16 октября</a:t>
            </a:r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Переменная облачность, без осадков. Ветер 5-10 м/с. Температура воздуха 6-8 мороза</a:t>
            </a:r>
            <a:r>
              <a:rPr lang="ru-RU" sz="13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. 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i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i="1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i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869161713"/>
              </p:ext>
            </p:extLst>
          </p:nvPr>
        </p:nvGraphicFramePr>
        <p:xfrm>
          <a:off x="5139910" y="6527166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66383" y="3700977"/>
            <a:ext cx="4917661" cy="76944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endParaRPr lang="ru-RU" altLang="ru-RU" sz="11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1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14 октября 2025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44036639"/>
              </p:ext>
            </p:extLst>
          </p:nvPr>
        </p:nvGraphicFramePr>
        <p:xfrm>
          <a:off x="5046209" y="4509120"/>
          <a:ext cx="4667251" cy="192871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95933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3284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846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0405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90908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effectLst/>
                          <a:latin typeface="Calibri" panose="020F050202020403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-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0.001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248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0.05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6737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28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0.139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3483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13</a:t>
                      </a:r>
                      <a:endParaRPr lang="ru-KZ" sz="11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0.031</a:t>
                      </a:r>
                      <a:endParaRPr lang="ru-KZ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666701254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Онайбаева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С.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24574</TotalTime>
  <Words>594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3849</cp:revision>
  <cp:lastPrinted>2021-07-01T03:56:27Z</cp:lastPrinted>
  <dcterms:created xsi:type="dcterms:W3CDTF">2018-03-27T06:03:00Z</dcterms:created>
  <dcterms:modified xsi:type="dcterms:W3CDTF">2025-10-14T06:56:45Z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