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68317737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№287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4990873" y="2448757"/>
            <a:ext cx="4680169" cy="1015663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endParaRPr lang="ru-RU" altLang="en-US" sz="1200" dirty="0" smtClean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14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220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октября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14 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ea typeface="Times New Roman" panose="02020603050405020304" pitchFamily="18" charset="0"/>
              <a:cs typeface="Times New Roman" pitchFamily="18" charset="0"/>
            </a:endParaRPr>
          </a:p>
          <a:p>
            <a:pPr algn="just">
              <a:spcAft>
                <a:spcPts val="0"/>
              </a:spcAft>
            </a:pP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 Небольшая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осадков. Ветер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восточный 9-14, порывы 15-20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7-9,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17-19 </a:t>
            </a:r>
            <a:r>
              <a:rPr lang="ru-RU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16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>
              <a:lnSpc>
                <a:spcPct val="115000"/>
              </a:lnSpc>
              <a:spcAft>
                <a:spcPts val="0"/>
              </a:spcAft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октября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г.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/>
            <a:r>
              <a:rPr lang="ru-RU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     Переменная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северо-восточный 9-14 м/с</a:t>
            </a:r>
            <a:r>
              <a:rPr lang="kk-KZ" sz="1200" dirty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4-6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78641627"/>
              </p:ext>
            </p:extLst>
          </p:nvPr>
        </p:nvGraphicFramePr>
        <p:xfrm>
          <a:off x="5052561" y="4670011"/>
          <a:ext cx="4625291" cy="186905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26573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1310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0.262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0.674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dirty="0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40130771"/>
              </p:ext>
            </p:extLst>
          </p:nvPr>
        </p:nvGraphicFramePr>
        <p:xfrm>
          <a:off x="5183229" y="5295645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3349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Бақытжан Н.</a:t>
                      </a:r>
                      <a:endParaRPr lang="ru-RU" altLang="x-none" sz="800" b="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15534</TotalTime>
  <Words>577</Words>
  <Application>Microsoft Office PowerPoint</Application>
  <PresentationFormat>Лист A4 (210x297 мм)</PresentationFormat>
  <Paragraphs>102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3819</cp:revision>
  <cp:lastPrinted>2021-07-01T03:56:27Z</cp:lastPrinted>
  <dcterms:created xsi:type="dcterms:W3CDTF">2018-03-27T06:03:00Z</dcterms:created>
  <dcterms:modified xsi:type="dcterms:W3CDTF">2025-10-14T06:51:45Z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