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2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99952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619357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9761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северо-западный 3-8 м/с. Температура воздуха ночью 9-11, днем 18-20 тепла.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8704" y="350966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28725</TotalTime>
  <Words>553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4020</cp:revision>
  <cp:lastPrinted>2021-10-15T03:50:29Z</cp:lastPrinted>
  <dcterms:created xsi:type="dcterms:W3CDTF">2018-03-27T06:03:00Z</dcterms:created>
  <dcterms:modified xsi:type="dcterms:W3CDTF">2025-10-14T07:16:27Z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