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5015341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№287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11-13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0-2°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kk-KZ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7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1-6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11-13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729" y="23464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3736593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0,162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0,193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0,750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19801</TotalTime>
  <Words>593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3604</cp:revision>
  <cp:lastPrinted>2021-10-14T11:15:53Z</cp:lastPrinted>
  <dcterms:created xsi:type="dcterms:W3CDTF">2018-03-27T06:03:00Z</dcterms:created>
  <dcterms:modified xsi:type="dcterms:W3CDTF">2025-10-14T07:52:06Z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